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7" r:id="rId3"/>
    <p:sldId id="257" r:id="rId4"/>
    <p:sldId id="41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419" r:id="rId13"/>
    <p:sldId id="265" r:id="rId14"/>
    <p:sldId id="266" r:id="rId15"/>
    <p:sldId id="267" r:id="rId16"/>
    <p:sldId id="268" r:id="rId17"/>
    <p:sldId id="269" r:id="rId18"/>
    <p:sldId id="270" r:id="rId19"/>
    <p:sldId id="42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44" autoAdjust="0"/>
    <p:restoredTop sz="95126" autoAdjust="0"/>
  </p:normalViewPr>
  <p:slideViewPr>
    <p:cSldViewPr snapToGrid="0">
      <p:cViewPr>
        <p:scale>
          <a:sx n="86" d="100"/>
          <a:sy n="86" d="100"/>
        </p:scale>
        <p:origin x="4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F2FC-2353-F8A1-FC65-DE2274225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79C03-5DEF-5D7F-0AAD-F31054BC8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81512-A6E5-D729-2E9E-D8BA5D19B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E0980-E06C-4BD2-42D7-B4CC085E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A49D7-CEBB-D05B-74B6-AB724474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45071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EDD2-E7DC-60CB-3392-C891E6E7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671371-4ABF-333F-AF8A-72AEFD248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A656E-1352-73E8-C274-313902D0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27407-B2D4-AB97-04C1-25C8917B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A15F-2D6B-F56F-46CD-98F01E8D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322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77031A-EBE0-042D-4095-30D6385E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6D204-7EDE-F9FA-4FB1-BB9133181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EE90F-9199-E65F-D81D-CF1E44AC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6F6C8-F7D8-21C4-30C2-D26F674E3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4B2F9-7D55-982D-1328-104CDF4E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9018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FA31-BAB1-2C5D-3F6D-3B14581F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605C-C08A-6597-9599-C184F1D7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0D2D0-68E8-CBB3-6915-4515969B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32CB-F90F-CF46-7C17-0FD61446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710B8-E313-68FF-010B-E17AB914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944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CEF4-2EF7-1710-795B-BD02888B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A2EFC-9E2F-D567-A442-1E4A9E131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C542-A0C1-B56F-2F5C-C7B36FD2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E2F98-BBFA-15FB-57D8-0AEA524E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0B952-B8A6-5369-0C43-887E9C8F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1980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EBDF-E913-F9AC-8E1E-9E4C5539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A8C4-5CA1-55E4-BDC4-E26EA3F28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95F8F-378D-3D32-8795-46BBD45A2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E6100-2178-38DD-6246-8B010420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DF745-F678-184A-1DCD-FDC60D0C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30B3-E9A3-6A33-C5F2-ED857AF4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579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DF02-B471-0E31-AEDF-6BA1A9094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4269A-3930-0DF5-2C4C-79A075876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87248-A563-C2E5-2494-E2D7BAEE0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7B44A-3EE5-B25F-CE3F-02389B43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BA65FA-033A-9655-6F7E-FA5CFBFA7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F7E66-0231-4F1D-704C-EF474869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6B4CE6-46AA-6FB8-328F-96294450F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0A5166-AAAF-24BD-E110-5DC48663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22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B0F6-9D65-525A-C52A-848ED622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A0B213-D8B7-8478-9B14-12261637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1D2F5-0604-FED0-DD3B-A00A9BF2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B13E2-58CA-D851-45AF-F3001456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629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39FDB-500B-90FC-FDE8-CF59C8D00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9A909-78C6-99A8-CF23-3C37AA2B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22446-4C07-37EB-A043-4740A710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062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9C69-71D5-4D49-222C-60ECD5B6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DDF1-D03B-A08C-A34C-2C8615B0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8004C-5198-551A-6DC7-20D182811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E3D28-DE71-D720-10A3-12AD8EC1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62539-9AAC-FF3D-EC4C-E40DC5D5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8F6CA-28A5-EBCE-3846-05648CFE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842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3EF0-34BE-D5EC-3C59-DA9D0043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48B812-E489-B363-8752-642A72664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5BA37-3EF3-9FAE-16B0-004CE8155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1DE8E-72D2-6D39-2C03-81D967C9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1F51B-0A37-1FC3-FCD5-D16853C6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786D2-3C9B-4C1A-AD75-1938C9A2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706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ECEA5-44D6-15B1-546A-C622C1B7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6F93A-D663-7CFF-BC14-A54AD00CB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85487-D6EB-703C-FE13-1538B2EB6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79093-8AA1-442C-8A61-67A04510F546}" type="datetimeFigureOut">
              <a:rPr lang="es-PE" smtClean="0"/>
              <a:t>17/06/2025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8F271-6E80-BBA8-2903-A71925822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B9A7F-6069-155F-C6E0-751616AC3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3420-BCA8-4540-B7B3-1783888E8A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804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BA3D26-A4BE-ACDC-4748-9F6B6B19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470" y="277979"/>
            <a:ext cx="6023059" cy="5924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434CA-78F1-5CB7-FC04-7334B0AD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15" y="5835855"/>
            <a:ext cx="1057275" cy="733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C805C-627A-F16C-1A92-8ACB83B96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465" y="5228724"/>
            <a:ext cx="3975320" cy="1520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C7AB5-C2E6-2307-C094-4651F8751EA2}"/>
              </a:ext>
            </a:extLst>
          </p:cNvPr>
          <p:cNvSpPr/>
          <p:nvPr/>
        </p:nvSpPr>
        <p:spPr>
          <a:xfrm>
            <a:off x="3521122" y="1637731"/>
            <a:ext cx="5295332" cy="9826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118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DE02F-6D6D-6306-8336-1D48659C5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AA85C-83BF-5662-1E6B-418ABDFC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04" y="0"/>
            <a:ext cx="8378792" cy="68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2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13C2A-C377-105E-2801-A7898DD6D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95151-45F9-1EBB-B35D-888AA1DEA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78" y="1854590"/>
            <a:ext cx="6974244" cy="314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7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995E-DA9E-81D6-A4DC-18F50ED6A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740154-7DF4-16A1-7742-2C563E3C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1" y="226558"/>
            <a:ext cx="11732112" cy="5968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A48B34-EE42-3C92-D2FF-79ADD3158F45}"/>
              </a:ext>
            </a:extLst>
          </p:cNvPr>
          <p:cNvSpPr/>
          <p:nvPr/>
        </p:nvSpPr>
        <p:spPr>
          <a:xfrm>
            <a:off x="2115402" y="2033516"/>
            <a:ext cx="5336275" cy="5459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367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A7BDA-A467-A3AB-32A6-AECAEE8E9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03B59-E354-051D-8DA6-48DD7A1EB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804" y="100432"/>
            <a:ext cx="6134392" cy="6757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1BA42F-7A9A-2B4D-C546-B86BFD2585D4}"/>
              </a:ext>
            </a:extLst>
          </p:cNvPr>
          <p:cNvSpPr/>
          <p:nvPr/>
        </p:nvSpPr>
        <p:spPr>
          <a:xfrm>
            <a:off x="4457159" y="360833"/>
            <a:ext cx="3081066" cy="776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4979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88EB6-A974-3E60-E94D-903D835F2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1210D-3F5B-3838-9CF7-B557F3D83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64" y="0"/>
            <a:ext cx="8289472" cy="68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8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A573C-92AE-11AE-7E31-2C1558C1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71F55-2784-3250-FE34-24729B05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92" y="0"/>
            <a:ext cx="8378016" cy="68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1C21D-EF3C-6525-19FC-99B61ACB5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31CAC-20F8-1214-2C44-4D9EE4B8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15" y="0"/>
            <a:ext cx="8116370" cy="68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5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51BD0-0BDA-B0D7-3529-02AE7779A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6002-0AE8-6D4B-A35F-23638FA6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55" y="0"/>
            <a:ext cx="8446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4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15B0C-6A4C-CEF0-0F2A-DBCF2CCC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DD411-5A46-A859-36C6-627D761B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51" y="0"/>
            <a:ext cx="7969898" cy="68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77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EA7B1-77D1-D187-BF7E-24703567E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C2AE3E-A225-9513-F8AA-3ED90730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1" y="226558"/>
            <a:ext cx="11732112" cy="5968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B8CB17-F458-2272-AF93-26799D0BFF59}"/>
              </a:ext>
            </a:extLst>
          </p:cNvPr>
          <p:cNvSpPr/>
          <p:nvPr/>
        </p:nvSpPr>
        <p:spPr>
          <a:xfrm>
            <a:off x="4749421" y="2593075"/>
            <a:ext cx="4776716" cy="627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35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B6E02-AF51-7B66-CB4D-EFF029008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1081F-B007-532D-9AE7-8C70FE36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3" y="162216"/>
            <a:ext cx="11964668" cy="60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64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C868-7A29-D115-FA46-6A1F95A0E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27378-3214-284A-5E12-5196EF96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1" y="1917440"/>
            <a:ext cx="11394837" cy="302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2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C322-6083-CACB-4365-9DC058EE5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35650-7EDA-39AB-27F2-4826C249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8" y="188944"/>
            <a:ext cx="6870442" cy="6657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E6B30-06BE-BDEC-E06F-FD457E39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86" y="724288"/>
            <a:ext cx="5758014" cy="2199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9BDB3-CC5B-82C2-56E5-55684A8F3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764" y="3183395"/>
            <a:ext cx="4640457" cy="25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6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B12D7-1938-FFD9-1F06-247C027E4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336D2-79C3-5390-9D9D-C6AF5CCC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193" y="54106"/>
            <a:ext cx="5281613" cy="67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72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28FD6-D087-36CD-246E-2B5618914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57766-C84E-8B11-2106-E9945C0A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88" y="0"/>
            <a:ext cx="8432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7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DEBF0-FC76-FFD2-FB3D-C392CAF5C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91464-862E-827B-F2D4-C22ADB080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80" y="0"/>
            <a:ext cx="8649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39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411B-1101-7CD9-ED9C-185C7A80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B83EB-51ED-6E91-F8FF-C78EDB1E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799" y="38838"/>
            <a:ext cx="8430402" cy="67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96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A994E-4655-91BA-55BE-EF2919E8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C77CD-DCCA-D8AC-8FAA-C70F7C2D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11" y="19700"/>
            <a:ext cx="8382777" cy="68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47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683FB-FDC1-050E-8A66-2FA71EB9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29854-3099-079D-DA88-5AAEB72B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7" y="0"/>
            <a:ext cx="8498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55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870D4-EBA8-BFD8-D960-ADB0827A6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014C3-3C9E-C0BE-C549-A774DACB8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99" y="31382"/>
            <a:ext cx="7817401" cy="67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5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29E0-8E77-5CDE-A3E5-CAAD0AED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8C1E2-2DFE-7D8B-0C9B-75D0E081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55" y="0"/>
            <a:ext cx="8368490" cy="68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1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870840-416F-2E24-7F26-9D5BFB3C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1" y="226558"/>
            <a:ext cx="11732112" cy="59689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A90BEA-2186-C41E-F9B5-0C03A4D0F330}"/>
              </a:ext>
            </a:extLst>
          </p:cNvPr>
          <p:cNvSpPr/>
          <p:nvPr/>
        </p:nvSpPr>
        <p:spPr>
          <a:xfrm>
            <a:off x="1924333" y="1405720"/>
            <a:ext cx="2729554" cy="4776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4596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F97A5-75EE-C04E-6532-C94707B0F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6B616-32B9-D291-6ED4-FAF73EB1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46" y="14793"/>
            <a:ext cx="8021508" cy="68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05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EC9AB-F375-F511-61A9-9659DC17C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9E563-0D0C-A0D0-D44A-CC8BD0D93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93" y="11843"/>
            <a:ext cx="8166813" cy="68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8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202A5-6453-2E46-6C6B-993C3EE7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3387D-534E-65AA-F6E1-782D359B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441" y="0"/>
            <a:ext cx="8125117" cy="681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73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BBD2-DFFB-1DE1-E80E-270BDF07A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6CAFB-9B39-F28B-9E5A-51B27651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56" y="0"/>
            <a:ext cx="8320088" cy="68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08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826F5-857C-E6ED-23E7-0DB5B7A44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2390D-2129-526F-F3FB-6379002D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21" y="69782"/>
            <a:ext cx="8442358" cy="67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7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1D17-E383-AEEF-477A-B8035FA7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F961A-B014-07C2-D8C3-42B6DE1B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08" y="0"/>
            <a:ext cx="8437983" cy="68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4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0B9A0-20F8-F07B-5228-799C4156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CC43E-2E7F-622D-A539-8608A815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380" y="0"/>
            <a:ext cx="8325239" cy="68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20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01A3-4C93-234B-C821-4FF583C2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1F54E-13D7-AD88-AE3C-097A6DAC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03" y="0"/>
            <a:ext cx="8489594" cy="685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8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5261-4B1D-8656-731E-A71CECC0B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548B0-8579-5102-39A0-76D79CFA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76" y="0"/>
            <a:ext cx="8480847" cy="67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77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6B1C4-CF48-8CF4-EDF1-315F2704B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3BD26-D6B2-9AE9-D064-91966974A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71" y="55844"/>
            <a:ext cx="8293457" cy="680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1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57A-D820-F904-21A7-DFC8507B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EE9940-AD1C-22D8-CDB2-FC1D0E18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12" y="80181"/>
            <a:ext cx="6285576" cy="67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78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50CB5-052F-541D-5C6B-498CD9F42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55CA8-14D4-7B8C-4617-38F3B8740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01" y="54697"/>
            <a:ext cx="8648797" cy="680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61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015ED-18FC-1C50-EA4F-C82D26647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CDFD9-ED4D-6BCA-903B-0FA6B846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24" y="27487"/>
            <a:ext cx="8148151" cy="68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08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3300D-192D-466C-508D-22876B661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6670B-20FE-279B-911B-223DFD83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53" y="1347496"/>
            <a:ext cx="9132694" cy="35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59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E4ED7-C105-99CD-8EE7-A557C22C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E6864-76EA-B199-22A0-ED089B34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05" y="115240"/>
            <a:ext cx="5019189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13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4B6BE-C32E-EDD5-C940-13DEFADC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1F0C5-1FD8-35D7-2DCF-8301BE6D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50839-E6A9-C0E0-869D-D59E7919C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65791-CA8F-8D2C-90E9-525AB688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71" y="0"/>
            <a:ext cx="8719457" cy="68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60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E8932-212A-DB58-A807-5B47EC3D9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CBC0F-D92E-EADC-1CC0-F129E934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58" y="0"/>
            <a:ext cx="9060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54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7D660-E8B7-29E5-D3B0-9741D67D2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F1AAE-4C69-CEF6-4FA0-7737BA555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55" y="41090"/>
            <a:ext cx="8846490" cy="68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9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E3426-EC94-0306-8C4A-A1625E4EE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5148D-3069-2C6B-BAD6-6606F4F6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20" y="0"/>
            <a:ext cx="9020759" cy="68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7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758E5-86F8-3F28-EAD6-4BBA26A57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95F1B-BF37-4099-C344-D6538DFE2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32" y="38186"/>
            <a:ext cx="8758335" cy="67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9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2411F-4CED-004D-24FF-6FA9C881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A442E-25E3-2607-5859-3B6D39EC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90" y="64883"/>
            <a:ext cx="8506019" cy="672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89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40031-0731-29DD-C175-458D21A30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EB0BE-23B5-7617-3767-3FF1E3A1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59" y="0"/>
            <a:ext cx="8767082" cy="68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0B34B-9960-DCD8-F0C0-AC00BBDF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A7533-2351-2349-A6D6-B5610457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5" y="0"/>
            <a:ext cx="8652829" cy="66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03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9E4FA-938C-54AD-B63E-9967DF17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640E9-3764-DC04-436D-C0CC4C5C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35" y="17711"/>
            <a:ext cx="8789729" cy="68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60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F2C82-B8FB-103A-54FC-B5E211B81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0CD0D-97B8-185D-185D-8C6C5340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111" y="0"/>
            <a:ext cx="8569778" cy="68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35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6EE58-0E10-7564-F470-047DA516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EF6CD-CCEC-6EBB-74CE-7F2EBDA5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32" y="0"/>
            <a:ext cx="8443135" cy="678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72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39D6B-64FD-EDB0-4995-76467123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C9678-C5DF-A6A2-2A23-5453E967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09" y="0"/>
            <a:ext cx="8728981" cy="68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7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D1482-DB58-90A3-1110-F4D6274B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C58C0-41AD-8F04-8941-B97970FFB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5" y="64008"/>
            <a:ext cx="8360229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3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DDF9F-24B2-E610-9DC2-6D7E64A21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E8A3A-9250-A6FF-3ECC-F818428C3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54" y="90618"/>
            <a:ext cx="8219492" cy="6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3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BC99A-075C-DD73-D7C2-1A32C9C29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9141C-1EC4-7BFE-1E1C-969766F4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84" y="0"/>
            <a:ext cx="8550632" cy="676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4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FA3BA-30D9-D3E4-C4B2-B1841340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19E32-66EF-C2F9-4590-DD01989F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81" y="46938"/>
            <a:ext cx="8406038" cy="67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98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10249</TotalTime>
  <Words>0</Words>
  <Application>Microsoft Office PowerPoint</Application>
  <PresentationFormat>Widescreen</PresentationFormat>
  <Paragraphs>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Garcìa Alcalà</dc:creator>
  <cp:lastModifiedBy>F. Garcìa Alcalà</cp:lastModifiedBy>
  <cp:revision>10</cp:revision>
  <dcterms:created xsi:type="dcterms:W3CDTF">2025-06-16T22:13:58Z</dcterms:created>
  <dcterms:modified xsi:type="dcterms:W3CDTF">2025-06-25T02:07:38Z</dcterms:modified>
</cp:coreProperties>
</file>